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23BCB9C3-D593-4BC2-9A75-7758257E9399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7AF91229-014D-4372-82F2-CC7E091C6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2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1229-014D-4372-82F2-CC7E091C6A3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7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3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5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1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4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1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6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9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2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7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Риторика  в  коррекционном  процессе  дошкольного образовательного  учреждения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776864" cy="4536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b="1" dirty="0" smtClean="0"/>
              <a:t>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 социализации дошкольников важная  роль  принадлежит  коммуникативно-речевому  общению, которое помогает вхождению воспитанников в мир социальных отношений, готовит их к активной общественно полезной жизни. </a:t>
            </a:r>
          </a:p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Развитие  детей, зачисленных в логопедические  группы,  характеризуется  нарушением  всех  компонентов  языковой  базы, что  создает  значительные  трудности    для  полноценного  общения воспитанников  и   говорит о недостаточном  уровне социальной  зрелости  дошкольников.  </a:t>
            </a:r>
          </a:p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	С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вободное  </a:t>
            </a:r>
            <a:r>
              <a:rPr lang="ru-RU" sz="1800" b="1" dirty="0" smtClean="0">
                <a:solidFill>
                  <a:srgbClr val="00B050"/>
                </a:solidFill>
              </a:rPr>
              <a:t>общение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детей данной  категории  крайне  затруднено  по причине тотального  нарушения  всех  групп звуков,  из-за  грубых  речевых  ошибок:  </a:t>
            </a:r>
            <a:r>
              <a:rPr lang="ru-RU" sz="1900" b="1" dirty="0" smtClean="0">
                <a:solidFill>
                  <a:srgbClr val="00B050"/>
                </a:solidFill>
              </a:rPr>
              <a:t>лексических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(замена названия целого названием части, название предмета названием действия, смешение понятий признаков – большой,  широкий, длинный, высокий), </a:t>
            </a:r>
            <a:r>
              <a:rPr lang="ru-RU" sz="1900" b="1" dirty="0" smtClean="0">
                <a:solidFill>
                  <a:srgbClr val="00B050"/>
                </a:solidFill>
              </a:rPr>
              <a:t>грамматических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(неверное  согласование  различных частей речи в роде и падеже, нарушение окончаний слов при изменении по  падежам, пропуски и замены предлогов, неверное использование приставок и суффиксов). Часто отмечается у  наших  воспитанников </a:t>
            </a:r>
            <a:r>
              <a:rPr lang="ru-RU" sz="1800" b="1" dirty="0" smtClean="0">
                <a:solidFill>
                  <a:srgbClr val="00B050"/>
                </a:solidFill>
              </a:rPr>
              <a:t>недопонимание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или полное отсутствие  понимания значения  обращённой  к ним  речи сверстников или взрослых.   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2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>Систематическое  формирование  всей  языковой  </a:t>
            </a:r>
            <a:r>
              <a:rPr lang="ru-RU" sz="2000" b="1" dirty="0" smtClean="0">
                <a:solidFill>
                  <a:srgbClr val="00B050"/>
                </a:solidFill>
              </a:rPr>
              <a:t>базы  речи</a:t>
            </a:r>
            <a:r>
              <a:rPr lang="ru-RU" sz="2000" dirty="0" smtClean="0"/>
              <a:t>: устранение  речевого  нарушения  </a:t>
            </a:r>
            <a:r>
              <a:rPr lang="ru-RU" sz="2000" b="1" dirty="0" smtClean="0">
                <a:solidFill>
                  <a:srgbClr val="00B050"/>
                </a:solidFill>
              </a:rPr>
              <a:t>в  комплексе  </a:t>
            </a:r>
            <a:r>
              <a:rPr lang="ru-RU" sz="2000" dirty="0" smtClean="0"/>
              <a:t>с  развитием  навыков  самообслуживания, культурного  поведения; развитие способности и  готовности детей к жизненно важным  социальным   действиям.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000" dirty="0" smtClean="0"/>
              <a:t>Добиться  успешного  результата в  воспитании гармонично  развитого выпускника детского  сада могут  только  педагоги, обладающие  желанием постоянно  повышать уровень  своей  профессиональной  компетентности  в  соответствии с  требованиями  государственных  стандартов   дошкольного  образования. </a:t>
            </a:r>
          </a:p>
          <a:p>
            <a:pPr algn="just"/>
            <a:r>
              <a:rPr lang="ru-RU" sz="2000" dirty="0" smtClean="0"/>
              <a:t>Ключевым  принципом  современного  ФГОС является  поддержка  разнообразия  развития  ребёнка: 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Поддержка  приходит  туда,  куда  приходит  ребёнок.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Ребёнка  не  оценивают,  а  ценят  таким,  какой  он  есть.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Развивающая  среда  должна  соответствовать  потребностям  ребёнка.</a:t>
            </a:r>
          </a:p>
          <a:p>
            <a:pPr marL="0" indent="0" algn="just">
              <a:buNone/>
            </a:pPr>
            <a:r>
              <a:rPr lang="ru-RU" sz="2000" dirty="0" smtClean="0"/>
              <a:t>Детям  необходимы  познание,  творчество, труд,  игра,  общение.  Педагоги  обеспечивают  все  виды  детской  активности  с  учётом психофизиологических и возрастных особенностей  каждого  ребёнка. </a:t>
            </a:r>
          </a:p>
          <a:p>
            <a:pPr marL="0" indent="0" algn="just">
              <a:buNone/>
            </a:pPr>
            <a:r>
              <a:rPr lang="ru-RU" sz="2000" dirty="0" smtClean="0"/>
              <a:t>В адаптированной  образовательной  программе  раздел «Речевое  развитие» уместно  парциально  дополнить   с помощью  курса «Риторика  для  дошкольников».  Основные  направления  работы и   рекомендации по  приобщению  детей   к  элементам  ораторского  искусства  в  контексте  развития  выразительной  связной  речи подробно  изложены в учебно-методическом  пособии </a:t>
            </a:r>
            <a:r>
              <a:rPr lang="ru-RU" sz="2000" b="1" dirty="0" smtClean="0"/>
              <a:t>О</a:t>
            </a:r>
            <a:r>
              <a:rPr lang="ru-RU" sz="2000" dirty="0" smtClean="0"/>
              <a:t>.М. Ельцовой.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021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136815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Главной  целью  курса «Риторика  для  дошкольников»  является обучение  детей  общению и умению  вести  себя в конкретных  речевых  ситуациях. </a:t>
            </a:r>
            <a:endParaRPr lang="ru-RU" sz="2400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779911" y="1988840"/>
            <a:ext cx="5232581" cy="39244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3" y="1872180"/>
            <a:ext cx="36724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00" dirty="0">
                <a:latin typeface="+mj-lt"/>
                <a:ea typeface="+mj-ea"/>
                <a:cs typeface="+mj-cs"/>
              </a:rPr>
              <a:t>Важнейшей  предпосылкой  совершенствования  речи  и  общения дошкольников  является  создание  эмоционально  благоприятной  ситуации, способствующей возникновению желания у детей активно участвовать в речевом  общении.</a:t>
            </a:r>
            <a:br>
              <a:rPr lang="ru-RU" spc="-100" dirty="0">
                <a:latin typeface="+mj-lt"/>
                <a:ea typeface="+mj-ea"/>
                <a:cs typeface="+mj-cs"/>
              </a:rPr>
            </a:br>
            <a:r>
              <a:rPr lang="ru-RU" spc="-100" dirty="0">
                <a:latin typeface="+mj-lt"/>
                <a:ea typeface="+mj-ea"/>
                <a:cs typeface="+mj-cs"/>
              </a:rPr>
              <a:t>Задачи  курса: познакомить  с  нормами  русского  литературного  языка,  развить  качества  голоса, воспитать  уважительное  отношение  к  богатству  родной  речи.</a:t>
            </a:r>
          </a:p>
        </p:txBody>
      </p:sp>
    </p:spTree>
    <p:extLst>
      <p:ext uri="{BB962C8B-B14F-4D97-AF65-F5344CB8AC3E}">
        <p14:creationId xmlns:p14="http://schemas.microsoft.com/office/powerpoint/2010/main" val="38685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568952" cy="568863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Курс  риторики  имеет  </a:t>
            </a:r>
            <a:r>
              <a:rPr lang="ru-RU" sz="2400" b="1" dirty="0" smtClean="0"/>
              <a:t>практическую</a:t>
            </a:r>
            <a:r>
              <a:rPr lang="ru-RU" sz="2400" dirty="0" smtClean="0"/>
              <a:t>  направленность,  теория  и  отдельные  понятия включаются только в той мере, в  какой они  необходимы  для  формирования  соответствующих  умений  и  навыков (как  слушать собеседника,  как  утешить,    поддержать  друга  или обидчика  успокоить  с  помощью  слов  без  физической  силы). Детям  не  нужно  заучивать  определения  каких-либо  понятий, всё  происходит  в  игровой  форме. «Риторика  для  дошкольников»  состоит  из  нескольких  блоков: «Азбука  общения»,   «Речевой  этикет», «Техника  речи», «Речевые  жанры», «Основы  искусства  спора  и       диалога». </a:t>
            </a:r>
            <a:r>
              <a:rPr lang="ru-RU" sz="2400" b="1" dirty="0" smtClean="0"/>
              <a:t>Главное внимание уделяется формированию коммуникативных, риторических умений и навыков.</a:t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3" t="2678" r="14762" b="-749"/>
          <a:stretch/>
        </p:blipFill>
        <p:spPr>
          <a:xfrm>
            <a:off x="251520" y="4581128"/>
            <a:ext cx="2520280" cy="2150639"/>
          </a:xfrm>
        </p:spPr>
      </p:pic>
    </p:spTree>
    <p:extLst>
      <p:ext uri="{BB962C8B-B14F-4D97-AF65-F5344CB8AC3E}">
        <p14:creationId xmlns:p14="http://schemas.microsoft.com/office/powerpoint/2010/main" val="375585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468052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Содержание каждого смыслового блока чётко определено в тематическом плане. Курс  рассчитан  на  2  года обучения (1 занятие  в  неделю), всего 64 занятия продолжительностью по 25-30 минут.</a:t>
            </a:r>
            <a:br>
              <a:rPr lang="ru-RU" sz="1800" b="1" dirty="0" smtClean="0"/>
            </a:br>
            <a:r>
              <a:rPr lang="ru-RU" sz="1800" b="1" dirty="0" smtClean="0"/>
              <a:t>МОДЕЛЬ занятия по риторике: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речевая  разминка </a:t>
            </a:r>
            <a:r>
              <a:rPr lang="ru-RU" sz="2200" dirty="0" smtClean="0"/>
              <a:t>(развитие речевого дыхания, дикции, формирование умения управлять своим голосом, дикционные  упражнения  - скороговорки, </a:t>
            </a:r>
            <a:r>
              <a:rPr lang="ru-RU" sz="2200" dirty="0" err="1" smtClean="0"/>
              <a:t>чистоговорки</a:t>
            </a:r>
            <a:r>
              <a:rPr lang="ru-RU" sz="2200" dirty="0" smtClean="0"/>
              <a:t>,  </a:t>
            </a:r>
            <a:r>
              <a:rPr lang="ru-RU" sz="2200" dirty="0" err="1" smtClean="0"/>
              <a:t>потешки</a:t>
            </a:r>
            <a:r>
              <a:rPr lang="ru-RU" sz="2200" dirty="0" smtClean="0"/>
              <a:t>, считалки и другие короткие рифмовки, дидактические  игры);</a:t>
            </a:r>
            <a:br>
              <a:rPr lang="ru-RU" sz="2200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новая  информация </a:t>
            </a:r>
            <a:r>
              <a:rPr lang="ru-RU" sz="2200" dirty="0" smtClean="0"/>
              <a:t>(использование  театрализованных  фрагментов,  сказки  с повторами);</a:t>
            </a:r>
            <a:br>
              <a:rPr lang="ru-RU" sz="2200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моделирование  речевых ситуаций </a:t>
            </a:r>
            <a:r>
              <a:rPr lang="ru-RU" sz="2200" dirty="0" smtClean="0"/>
              <a:t>(коммуникативно-лингвистические  игры, решение  различных  проблемных  задач, пантомимика, психогимнастика);</a:t>
            </a:r>
            <a:br>
              <a:rPr lang="ru-RU" sz="2200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подведение  итогов </a:t>
            </a:r>
            <a:r>
              <a:rPr lang="ru-RU" sz="2200" dirty="0" smtClean="0"/>
              <a:t>(анализ  деятельности  детей, оценка  самими детьми ответов  сверстников).</a:t>
            </a:r>
            <a:br>
              <a:rPr lang="ru-RU" sz="2200" dirty="0" smtClean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437112"/>
            <a:ext cx="4152461" cy="2335760"/>
          </a:xfrm>
        </p:spPr>
      </p:pic>
    </p:spTree>
    <p:extLst>
      <p:ext uri="{BB962C8B-B14F-4D97-AF65-F5344CB8AC3E}">
        <p14:creationId xmlns:p14="http://schemas.microsoft.com/office/powerpoint/2010/main" val="325501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663" y="1600200"/>
            <a:ext cx="6042674" cy="4525963"/>
          </a:xfrm>
        </p:spPr>
      </p:pic>
    </p:spTree>
    <p:extLst>
      <p:ext uri="{BB962C8B-B14F-4D97-AF65-F5344CB8AC3E}">
        <p14:creationId xmlns:p14="http://schemas.microsoft.com/office/powerpoint/2010/main" val="335682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360</Words>
  <Application>Microsoft Office PowerPoint</Application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Риторика  в  коррекционном  процессе  дошкольного образовательного  учреждения</vt:lpstr>
      <vt:lpstr>Систематическое  формирование  всей  языковой  базы  речи: устранение  речевого  нарушения  в  комплексе  с  развитием  навыков  самообслуживания, культурного  поведения; развитие способности и  готовности детей к жизненно важным  социальным   действиям.</vt:lpstr>
      <vt:lpstr>Главной  целью  курса «Риторика  для  дошкольников»  является обучение  детей  общению и умению  вести  себя в конкретных  речевых  ситуациях. </vt:lpstr>
      <vt:lpstr>Курс  риторики  имеет  практическую  направленность,  теория  и  отдельные  понятия включаются только в той мере, в  какой они  необходимы  для  формирования  соответствующих  умений  и  навыков (как  слушать собеседника,  как  утешить,    поддержать  друга  или обидчика  успокоить  с  помощью  слов  без  физической  силы). Детям  не  нужно  заучивать  определения  каких-либо  понятий, всё  происходит  в  игровой  форме. «Риторика  для  дошкольников»  состоит  из  нескольких  блоков: «Азбука  общения»,   «Речевой  этикет», «Техника  речи», «Речевые  жанры», «Основы  искусства  спора  и       диалога». Главное внимание уделяется формированию коммуникативных, риторических умений и навыков. </vt:lpstr>
      <vt:lpstr>Содержание каждого смыслового блока чётко определено в тематическом плане. Курс  рассчитан  на  2  года обучения (1 занятие  в  неделю), всего 64 занятия продолжительностью по 25-30 минут. МОДЕЛЬ занятия по риторике:  - речевая  разминка (развитие речевого дыхания, дикции, формирование умения управлять своим голосом, дикционные  упражнения  - скороговорки, чистоговорки,  потешки, считалки и другие короткие рифмовки, дидактические  игры); - новая  информация (использование  театрализованных  фрагментов,  сказки  с повторами); - моделирование  речевых ситуаций (коммуникативно-лингвистические  игры, решение  различных  проблемных  задач, пантомимика, психогимнастика); - подведение  итогов (анализ  деятельности  детей, оценка  самими детьми ответов  сверстников).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Риторика  в  коррекционном  процессе  дошкольного образовательного  учреждения</dc:title>
  <cp:lastModifiedBy>Поличка</cp:lastModifiedBy>
  <cp:revision>22</cp:revision>
  <cp:lastPrinted>2015-11-26T02:32:21Z</cp:lastPrinted>
  <dcterms:modified xsi:type="dcterms:W3CDTF">2018-10-16T15:04:13Z</dcterms:modified>
</cp:coreProperties>
</file>